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0" d="100"/>
          <a:sy n="60" d="100"/>
        </p:scale>
        <p:origin x="146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E9F14F-29C3-4965-BCB9-67050DAD8C91}" type="doc">
      <dgm:prSet loTypeId="urn:microsoft.com/office/officeart/2005/8/layout/orgChart1" loCatId="hierarchy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219DBC9B-B090-4CDA-BFAB-443E33748CB9}">
      <dgm:prSet phldrT="[Text]"/>
      <dgm:spPr/>
      <dgm:t>
        <a:bodyPr/>
        <a:lstStyle/>
        <a:p>
          <a:r>
            <a:rPr lang="en-GB" dirty="0"/>
            <a:t>CE Office</a:t>
          </a:r>
        </a:p>
      </dgm:t>
    </dgm:pt>
    <dgm:pt modelId="{F33A635D-C37E-4A65-A834-69799E303135}" type="parTrans" cxnId="{6B71F894-6594-43B7-8B23-660918AE1B7D}">
      <dgm:prSet/>
      <dgm:spPr/>
      <dgm:t>
        <a:bodyPr/>
        <a:lstStyle/>
        <a:p>
          <a:endParaRPr lang="en-GB"/>
        </a:p>
      </dgm:t>
    </dgm:pt>
    <dgm:pt modelId="{B3A79875-563C-4B59-80F7-1D44BEC57BAF}" type="sibTrans" cxnId="{6B71F894-6594-43B7-8B23-660918AE1B7D}">
      <dgm:prSet/>
      <dgm:spPr/>
      <dgm:t>
        <a:bodyPr/>
        <a:lstStyle/>
        <a:p>
          <a:endParaRPr lang="en-GB"/>
        </a:p>
      </dgm:t>
    </dgm:pt>
    <dgm:pt modelId="{3B88A980-B06C-46EB-83E4-FEBB6D7187F0}" type="asst">
      <dgm:prSet phldrT="[Text]"/>
      <dgm:spPr/>
      <dgm:t>
        <a:bodyPr/>
        <a:lstStyle/>
        <a:p>
          <a:r>
            <a:rPr lang="en-GB" dirty="0"/>
            <a:t>HR / Compliance</a:t>
          </a:r>
        </a:p>
      </dgm:t>
    </dgm:pt>
    <dgm:pt modelId="{B0CAAF96-22B2-4B8F-BA91-A42128189263}" type="parTrans" cxnId="{F51508DA-FF44-4E56-ACD3-60F8E2E72611}">
      <dgm:prSet/>
      <dgm:spPr/>
      <dgm:t>
        <a:bodyPr/>
        <a:lstStyle/>
        <a:p>
          <a:endParaRPr lang="en-GB"/>
        </a:p>
      </dgm:t>
    </dgm:pt>
    <dgm:pt modelId="{FF7CC47D-2185-4622-92A3-9D0A9EF131C0}" type="sibTrans" cxnId="{F51508DA-FF44-4E56-ACD3-60F8E2E72611}">
      <dgm:prSet/>
      <dgm:spPr/>
      <dgm:t>
        <a:bodyPr/>
        <a:lstStyle/>
        <a:p>
          <a:endParaRPr lang="en-GB"/>
        </a:p>
      </dgm:t>
    </dgm:pt>
    <dgm:pt modelId="{131908BB-D8C3-4C08-9214-2C0A9167381E}">
      <dgm:prSet phldrT="[Text]"/>
      <dgm:spPr/>
      <dgm:t>
        <a:bodyPr/>
        <a:lstStyle/>
        <a:p>
          <a:r>
            <a:rPr lang="en-GB" dirty="0"/>
            <a:t>Industry Training &amp; Support</a:t>
          </a:r>
        </a:p>
        <a:p>
          <a:r>
            <a:rPr lang="en-GB"/>
            <a:t>Rachel McKeeman</a:t>
          </a:r>
          <a:endParaRPr lang="en-GB" dirty="0"/>
        </a:p>
      </dgm:t>
    </dgm:pt>
    <dgm:pt modelId="{F3A38165-5F5B-4204-9776-F08A9ECC41EA}" type="parTrans" cxnId="{E1D4BC2C-E77D-429D-9852-4A73E9CF0312}">
      <dgm:prSet/>
      <dgm:spPr/>
      <dgm:t>
        <a:bodyPr/>
        <a:lstStyle/>
        <a:p>
          <a:endParaRPr lang="en-GB"/>
        </a:p>
      </dgm:t>
    </dgm:pt>
    <dgm:pt modelId="{D805A6FA-6D36-49EF-A10F-C9ADC14259DB}" type="sibTrans" cxnId="{E1D4BC2C-E77D-429D-9852-4A73E9CF0312}">
      <dgm:prSet/>
      <dgm:spPr/>
      <dgm:t>
        <a:bodyPr/>
        <a:lstStyle/>
        <a:p>
          <a:endParaRPr lang="en-GB"/>
        </a:p>
      </dgm:t>
    </dgm:pt>
    <dgm:pt modelId="{FEA8B869-BE5E-4EAC-82DA-29E1513B4BFA}">
      <dgm:prSet phldrT="[Text]"/>
      <dgm:spPr/>
      <dgm:t>
        <a:bodyPr/>
        <a:lstStyle/>
        <a:p>
          <a:r>
            <a:rPr lang="en-GB" dirty="0"/>
            <a:t>Strategic Services</a:t>
          </a:r>
        </a:p>
        <a:p>
          <a:r>
            <a:rPr lang="en-GB" dirty="0"/>
            <a:t>William McM</a:t>
          </a:r>
        </a:p>
      </dgm:t>
    </dgm:pt>
    <dgm:pt modelId="{1990228F-3C05-4AA9-A050-4933F2C48E16}" type="parTrans" cxnId="{4169AAEA-410D-4115-B63D-1B81BDF9D610}">
      <dgm:prSet/>
      <dgm:spPr/>
      <dgm:t>
        <a:bodyPr/>
        <a:lstStyle/>
        <a:p>
          <a:endParaRPr lang="en-GB"/>
        </a:p>
      </dgm:t>
    </dgm:pt>
    <dgm:pt modelId="{7D4A8720-C6DF-4283-B77E-ADF0BCC37602}" type="sibTrans" cxnId="{4169AAEA-410D-4115-B63D-1B81BDF9D610}">
      <dgm:prSet/>
      <dgm:spPr/>
      <dgm:t>
        <a:bodyPr/>
        <a:lstStyle/>
        <a:p>
          <a:endParaRPr lang="en-GB"/>
        </a:p>
      </dgm:t>
    </dgm:pt>
    <dgm:pt modelId="{37044ACE-780B-4BBC-93F5-B04C13170FA7}">
      <dgm:prSet phldrT="[Text]"/>
      <dgm:spPr/>
      <dgm:t>
        <a:bodyPr/>
        <a:lstStyle/>
        <a:p>
          <a:r>
            <a:rPr lang="en-GB" dirty="0"/>
            <a:t>Finance</a:t>
          </a:r>
        </a:p>
        <a:p>
          <a:r>
            <a:rPr lang="en-GB" dirty="0"/>
            <a:t>Ashleigh McI</a:t>
          </a:r>
        </a:p>
      </dgm:t>
    </dgm:pt>
    <dgm:pt modelId="{F69968ED-DF47-4579-80F5-E7396AF7856A}" type="parTrans" cxnId="{ABF0C000-CC35-4852-AC44-3B536CCC6819}">
      <dgm:prSet/>
      <dgm:spPr/>
      <dgm:t>
        <a:bodyPr/>
        <a:lstStyle/>
        <a:p>
          <a:endParaRPr lang="en-GB"/>
        </a:p>
      </dgm:t>
    </dgm:pt>
    <dgm:pt modelId="{4863B550-010C-4001-A57D-1067E644F7D4}" type="sibTrans" cxnId="{ABF0C000-CC35-4852-AC44-3B536CCC6819}">
      <dgm:prSet/>
      <dgm:spPr/>
      <dgm:t>
        <a:bodyPr/>
        <a:lstStyle/>
        <a:p>
          <a:endParaRPr lang="en-GB"/>
        </a:p>
      </dgm:t>
    </dgm:pt>
    <dgm:pt modelId="{36F79B5F-D72F-4C86-ABC3-3D09725A3D61}">
      <dgm:prSet/>
      <dgm:spPr/>
      <dgm:t>
        <a:bodyPr/>
        <a:lstStyle/>
        <a:p>
          <a:r>
            <a:rPr lang="en-GB" dirty="0"/>
            <a:t>SkillBuild</a:t>
          </a:r>
        </a:p>
        <a:p>
          <a:r>
            <a:rPr lang="en-GB" dirty="0"/>
            <a:t>Facilitated Training</a:t>
          </a:r>
        </a:p>
        <a:p>
          <a:r>
            <a:rPr lang="en-GB" dirty="0"/>
            <a:t>Commercial Training</a:t>
          </a:r>
        </a:p>
        <a:p>
          <a:r>
            <a:rPr lang="en-GB" dirty="0"/>
            <a:t>Premises</a:t>
          </a:r>
        </a:p>
        <a:p>
          <a:r>
            <a:rPr lang="en-GB" dirty="0"/>
            <a:t>Tier 2 &amp; 3 Grants</a:t>
          </a:r>
        </a:p>
      </dgm:t>
    </dgm:pt>
    <dgm:pt modelId="{3B17876E-D056-44C6-A528-EC786C032F8C}" type="parTrans" cxnId="{24FAE95A-8585-4F93-B1C4-38477DDF92E7}">
      <dgm:prSet/>
      <dgm:spPr/>
      <dgm:t>
        <a:bodyPr/>
        <a:lstStyle/>
        <a:p>
          <a:endParaRPr lang="en-GB"/>
        </a:p>
      </dgm:t>
    </dgm:pt>
    <dgm:pt modelId="{E302ACEC-D098-47EC-AB0E-356371A2C22B}" type="sibTrans" cxnId="{24FAE95A-8585-4F93-B1C4-38477DDF92E7}">
      <dgm:prSet/>
      <dgm:spPr/>
      <dgm:t>
        <a:bodyPr/>
        <a:lstStyle/>
        <a:p>
          <a:endParaRPr lang="en-GB"/>
        </a:p>
      </dgm:t>
    </dgm:pt>
    <dgm:pt modelId="{6D8E1C02-EA2B-4EA2-912E-78B4859DBD76}">
      <dgm:prSet/>
      <dgm:spPr/>
      <dgm:t>
        <a:bodyPr/>
        <a:lstStyle/>
        <a:p>
          <a:r>
            <a:rPr lang="en-GB" dirty="0"/>
            <a:t>Research</a:t>
          </a:r>
        </a:p>
        <a:p>
          <a:r>
            <a:rPr lang="en-GB" dirty="0"/>
            <a:t>Innovation</a:t>
          </a:r>
        </a:p>
        <a:p>
          <a:r>
            <a:rPr lang="en-GB" dirty="0"/>
            <a:t>IT</a:t>
          </a:r>
        </a:p>
        <a:p>
          <a:r>
            <a:rPr lang="en-GB" dirty="0"/>
            <a:t>Marketing</a:t>
          </a:r>
        </a:p>
        <a:p>
          <a:r>
            <a:rPr lang="en-GB" dirty="0"/>
            <a:t>Project Bids</a:t>
          </a:r>
        </a:p>
        <a:p>
          <a:r>
            <a:rPr lang="en-GB" dirty="0"/>
            <a:t>Standards &amp; Qualifications</a:t>
          </a:r>
        </a:p>
      </dgm:t>
    </dgm:pt>
    <dgm:pt modelId="{3ECC848B-47BF-496B-9558-A9FDC00F6B43}" type="parTrans" cxnId="{DC06E1BB-D142-47A4-A62C-B2490B688C66}">
      <dgm:prSet/>
      <dgm:spPr/>
      <dgm:t>
        <a:bodyPr/>
        <a:lstStyle/>
        <a:p>
          <a:endParaRPr lang="en-GB"/>
        </a:p>
      </dgm:t>
    </dgm:pt>
    <dgm:pt modelId="{5D0EEB04-FC7D-4488-B27F-349A33212224}" type="sibTrans" cxnId="{DC06E1BB-D142-47A4-A62C-B2490B688C66}">
      <dgm:prSet/>
      <dgm:spPr/>
      <dgm:t>
        <a:bodyPr/>
        <a:lstStyle/>
        <a:p>
          <a:endParaRPr lang="en-GB"/>
        </a:p>
      </dgm:t>
    </dgm:pt>
    <dgm:pt modelId="{97FF672E-DD7B-4361-9DB3-74E0E9B6CE9A}">
      <dgm:prSet/>
      <dgm:spPr/>
      <dgm:t>
        <a:bodyPr/>
        <a:lstStyle/>
        <a:p>
          <a:r>
            <a:rPr lang="en-GB" dirty="0"/>
            <a:t>Accounts</a:t>
          </a:r>
        </a:p>
        <a:p>
          <a:r>
            <a:rPr lang="en-GB" dirty="0"/>
            <a:t>Budgets</a:t>
          </a:r>
        </a:p>
        <a:p>
          <a:r>
            <a:rPr lang="en-GB" dirty="0"/>
            <a:t>Levy collection</a:t>
          </a:r>
        </a:p>
        <a:p>
          <a:r>
            <a:rPr lang="en-GB" dirty="0"/>
            <a:t>Grant processing</a:t>
          </a:r>
        </a:p>
        <a:p>
          <a:endParaRPr lang="en-GB" dirty="0"/>
        </a:p>
      </dgm:t>
    </dgm:pt>
    <dgm:pt modelId="{44C8F3AF-B0F0-4227-8C12-B00CFFFBAE95}" type="parTrans" cxnId="{71EE5BE4-0950-42FF-9C92-815B1A0CCB51}">
      <dgm:prSet/>
      <dgm:spPr/>
      <dgm:t>
        <a:bodyPr/>
        <a:lstStyle/>
        <a:p>
          <a:endParaRPr lang="en-GB"/>
        </a:p>
      </dgm:t>
    </dgm:pt>
    <dgm:pt modelId="{24956991-D51D-40CD-BFE8-5496B17CA3E9}" type="sibTrans" cxnId="{71EE5BE4-0950-42FF-9C92-815B1A0CCB51}">
      <dgm:prSet/>
      <dgm:spPr/>
      <dgm:t>
        <a:bodyPr/>
        <a:lstStyle/>
        <a:p>
          <a:endParaRPr lang="en-GB"/>
        </a:p>
      </dgm:t>
    </dgm:pt>
    <dgm:pt modelId="{57D9679E-8BE8-42CD-B80A-74E3FEF70EA7}" type="pres">
      <dgm:prSet presAssocID="{74E9F14F-29C3-4965-BCB9-67050DAD8C9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96C8ABF-3272-48CF-B461-209838DF05E3}" type="pres">
      <dgm:prSet presAssocID="{219DBC9B-B090-4CDA-BFAB-443E33748CB9}" presName="hierRoot1" presStyleCnt="0">
        <dgm:presLayoutVars>
          <dgm:hierBranch val="init"/>
        </dgm:presLayoutVars>
      </dgm:prSet>
      <dgm:spPr/>
    </dgm:pt>
    <dgm:pt modelId="{E3DD5EB6-B0F6-4662-A9EB-C08F81BEBD0D}" type="pres">
      <dgm:prSet presAssocID="{219DBC9B-B090-4CDA-BFAB-443E33748CB9}" presName="rootComposite1" presStyleCnt="0"/>
      <dgm:spPr/>
    </dgm:pt>
    <dgm:pt modelId="{B18F7460-ED10-4648-88FB-36587F6267E4}" type="pres">
      <dgm:prSet presAssocID="{219DBC9B-B090-4CDA-BFAB-443E33748CB9}" presName="rootText1" presStyleLbl="node0" presStyleIdx="0" presStyleCnt="1" custScaleX="79737" custScaleY="42253" custLinFactNeighborX="-2597" custLinFactNeighborY="779">
        <dgm:presLayoutVars>
          <dgm:chPref val="3"/>
        </dgm:presLayoutVars>
      </dgm:prSet>
      <dgm:spPr/>
    </dgm:pt>
    <dgm:pt modelId="{44252046-8F4A-427A-9A4F-64942926DBE9}" type="pres">
      <dgm:prSet presAssocID="{219DBC9B-B090-4CDA-BFAB-443E33748CB9}" presName="rootConnector1" presStyleLbl="node1" presStyleIdx="0" presStyleCnt="0"/>
      <dgm:spPr/>
    </dgm:pt>
    <dgm:pt modelId="{69E4B74D-323A-4207-AA29-FEC2F316E3BF}" type="pres">
      <dgm:prSet presAssocID="{219DBC9B-B090-4CDA-BFAB-443E33748CB9}" presName="hierChild2" presStyleCnt="0"/>
      <dgm:spPr/>
    </dgm:pt>
    <dgm:pt modelId="{FFBA6481-03A9-4641-BD3D-36789B596735}" type="pres">
      <dgm:prSet presAssocID="{F3A38165-5F5B-4204-9776-F08A9ECC41EA}" presName="Name37" presStyleLbl="parChTrans1D2" presStyleIdx="0" presStyleCnt="4"/>
      <dgm:spPr/>
    </dgm:pt>
    <dgm:pt modelId="{12B856BD-2D19-480D-BB93-F48A6B8DFAA6}" type="pres">
      <dgm:prSet presAssocID="{131908BB-D8C3-4C08-9214-2C0A9167381E}" presName="hierRoot2" presStyleCnt="0">
        <dgm:presLayoutVars>
          <dgm:hierBranch val="init"/>
        </dgm:presLayoutVars>
      </dgm:prSet>
      <dgm:spPr/>
    </dgm:pt>
    <dgm:pt modelId="{FB6D38C0-4063-41B7-B3E7-5E5858AD113A}" type="pres">
      <dgm:prSet presAssocID="{131908BB-D8C3-4C08-9214-2C0A9167381E}" presName="rootComposite" presStyleCnt="0"/>
      <dgm:spPr/>
    </dgm:pt>
    <dgm:pt modelId="{45B1E858-953D-4937-A934-A2ADA671D352}" type="pres">
      <dgm:prSet presAssocID="{131908BB-D8C3-4C08-9214-2C0A9167381E}" presName="rootText" presStyleLbl="node2" presStyleIdx="0" presStyleCnt="3" custScaleX="87377" custScaleY="55708">
        <dgm:presLayoutVars>
          <dgm:chPref val="3"/>
        </dgm:presLayoutVars>
      </dgm:prSet>
      <dgm:spPr/>
    </dgm:pt>
    <dgm:pt modelId="{4E0A5072-ED40-4B47-BEA6-9FE20D8BC4D9}" type="pres">
      <dgm:prSet presAssocID="{131908BB-D8C3-4C08-9214-2C0A9167381E}" presName="rootConnector" presStyleLbl="node2" presStyleIdx="0" presStyleCnt="3"/>
      <dgm:spPr/>
    </dgm:pt>
    <dgm:pt modelId="{7CF516AC-D224-45C3-BC57-2CA31C8223DE}" type="pres">
      <dgm:prSet presAssocID="{131908BB-D8C3-4C08-9214-2C0A9167381E}" presName="hierChild4" presStyleCnt="0"/>
      <dgm:spPr/>
    </dgm:pt>
    <dgm:pt modelId="{D69EC46D-712A-4765-8996-8D75B66A8CD4}" type="pres">
      <dgm:prSet presAssocID="{3B17876E-D056-44C6-A528-EC786C032F8C}" presName="Name37" presStyleLbl="parChTrans1D3" presStyleIdx="0" presStyleCnt="3"/>
      <dgm:spPr/>
    </dgm:pt>
    <dgm:pt modelId="{A4C739ED-BDD0-41FD-8A24-BF017FB0557C}" type="pres">
      <dgm:prSet presAssocID="{36F79B5F-D72F-4C86-ABC3-3D09725A3D61}" presName="hierRoot2" presStyleCnt="0">
        <dgm:presLayoutVars>
          <dgm:hierBranch val="init"/>
        </dgm:presLayoutVars>
      </dgm:prSet>
      <dgm:spPr/>
    </dgm:pt>
    <dgm:pt modelId="{9D0CDC81-C0C1-4BBD-85FE-ACE006C18E08}" type="pres">
      <dgm:prSet presAssocID="{36F79B5F-D72F-4C86-ABC3-3D09725A3D61}" presName="rootComposite" presStyleCnt="0"/>
      <dgm:spPr/>
    </dgm:pt>
    <dgm:pt modelId="{7BF8F998-E26B-4626-86B0-363B0B978A78}" type="pres">
      <dgm:prSet presAssocID="{36F79B5F-D72F-4C86-ABC3-3D09725A3D61}" presName="rootText" presStyleLbl="node3" presStyleIdx="0" presStyleCnt="3" custScaleY="115291">
        <dgm:presLayoutVars>
          <dgm:chPref val="3"/>
        </dgm:presLayoutVars>
      </dgm:prSet>
      <dgm:spPr/>
    </dgm:pt>
    <dgm:pt modelId="{345EFFDD-9802-4129-8474-6EA75520FDB2}" type="pres">
      <dgm:prSet presAssocID="{36F79B5F-D72F-4C86-ABC3-3D09725A3D61}" presName="rootConnector" presStyleLbl="node3" presStyleIdx="0" presStyleCnt="3"/>
      <dgm:spPr/>
    </dgm:pt>
    <dgm:pt modelId="{CA46F920-1422-413C-B16A-11085908CFAC}" type="pres">
      <dgm:prSet presAssocID="{36F79B5F-D72F-4C86-ABC3-3D09725A3D61}" presName="hierChild4" presStyleCnt="0"/>
      <dgm:spPr/>
    </dgm:pt>
    <dgm:pt modelId="{E7678541-8704-415B-B9F2-3ABD8BB339F2}" type="pres">
      <dgm:prSet presAssocID="{36F79B5F-D72F-4C86-ABC3-3D09725A3D61}" presName="hierChild5" presStyleCnt="0"/>
      <dgm:spPr/>
    </dgm:pt>
    <dgm:pt modelId="{A5E755CE-DCBF-4286-A58A-221041CBC158}" type="pres">
      <dgm:prSet presAssocID="{131908BB-D8C3-4C08-9214-2C0A9167381E}" presName="hierChild5" presStyleCnt="0"/>
      <dgm:spPr/>
    </dgm:pt>
    <dgm:pt modelId="{688B40FB-8BA5-4AB5-8ACD-F94DBD0C6BAA}" type="pres">
      <dgm:prSet presAssocID="{1990228F-3C05-4AA9-A050-4933F2C48E16}" presName="Name37" presStyleLbl="parChTrans1D2" presStyleIdx="1" presStyleCnt="4"/>
      <dgm:spPr/>
    </dgm:pt>
    <dgm:pt modelId="{F374CE4D-C29A-4DDB-8461-4647C02B29EA}" type="pres">
      <dgm:prSet presAssocID="{FEA8B869-BE5E-4EAC-82DA-29E1513B4BFA}" presName="hierRoot2" presStyleCnt="0">
        <dgm:presLayoutVars>
          <dgm:hierBranch val="init"/>
        </dgm:presLayoutVars>
      </dgm:prSet>
      <dgm:spPr/>
    </dgm:pt>
    <dgm:pt modelId="{592E5CCC-D097-4ED7-BF0B-DB0530080079}" type="pres">
      <dgm:prSet presAssocID="{FEA8B869-BE5E-4EAC-82DA-29E1513B4BFA}" presName="rootComposite" presStyleCnt="0"/>
      <dgm:spPr/>
    </dgm:pt>
    <dgm:pt modelId="{CFD7BB04-F3C8-4920-BF42-C9E044440AC2}" type="pres">
      <dgm:prSet presAssocID="{FEA8B869-BE5E-4EAC-82DA-29E1513B4BFA}" presName="rootText" presStyleLbl="node2" presStyleIdx="1" presStyleCnt="3" custScaleX="95529" custScaleY="63949">
        <dgm:presLayoutVars>
          <dgm:chPref val="3"/>
        </dgm:presLayoutVars>
      </dgm:prSet>
      <dgm:spPr/>
    </dgm:pt>
    <dgm:pt modelId="{D4145100-7476-4506-AEFB-CB0E8A359312}" type="pres">
      <dgm:prSet presAssocID="{FEA8B869-BE5E-4EAC-82DA-29E1513B4BFA}" presName="rootConnector" presStyleLbl="node2" presStyleIdx="1" presStyleCnt="3"/>
      <dgm:spPr/>
    </dgm:pt>
    <dgm:pt modelId="{B8143C67-983A-457E-844B-A047828D6BF7}" type="pres">
      <dgm:prSet presAssocID="{FEA8B869-BE5E-4EAC-82DA-29E1513B4BFA}" presName="hierChild4" presStyleCnt="0"/>
      <dgm:spPr/>
    </dgm:pt>
    <dgm:pt modelId="{302AED50-2955-4E57-998D-683992461C16}" type="pres">
      <dgm:prSet presAssocID="{3ECC848B-47BF-496B-9558-A9FDC00F6B43}" presName="Name37" presStyleLbl="parChTrans1D3" presStyleIdx="1" presStyleCnt="3"/>
      <dgm:spPr/>
    </dgm:pt>
    <dgm:pt modelId="{1448B0D9-070E-4F88-8639-6BB9B6446654}" type="pres">
      <dgm:prSet presAssocID="{6D8E1C02-EA2B-4EA2-912E-78B4859DBD76}" presName="hierRoot2" presStyleCnt="0">
        <dgm:presLayoutVars>
          <dgm:hierBranch val="init"/>
        </dgm:presLayoutVars>
      </dgm:prSet>
      <dgm:spPr/>
    </dgm:pt>
    <dgm:pt modelId="{E61C5E0B-6611-4763-BC8A-0685A1EE0165}" type="pres">
      <dgm:prSet presAssocID="{6D8E1C02-EA2B-4EA2-912E-78B4859DBD76}" presName="rootComposite" presStyleCnt="0"/>
      <dgm:spPr/>
    </dgm:pt>
    <dgm:pt modelId="{2992878A-4A7D-4B6E-838D-893734ACB6E3}" type="pres">
      <dgm:prSet presAssocID="{6D8E1C02-EA2B-4EA2-912E-78B4859DBD76}" presName="rootText" presStyleLbl="node3" presStyleIdx="1" presStyleCnt="3">
        <dgm:presLayoutVars>
          <dgm:chPref val="3"/>
        </dgm:presLayoutVars>
      </dgm:prSet>
      <dgm:spPr/>
    </dgm:pt>
    <dgm:pt modelId="{CEB46D51-F73F-4D25-960A-8734B6324537}" type="pres">
      <dgm:prSet presAssocID="{6D8E1C02-EA2B-4EA2-912E-78B4859DBD76}" presName="rootConnector" presStyleLbl="node3" presStyleIdx="1" presStyleCnt="3"/>
      <dgm:spPr/>
    </dgm:pt>
    <dgm:pt modelId="{E9DA79CF-3F42-4480-96B4-D7CF547B1C86}" type="pres">
      <dgm:prSet presAssocID="{6D8E1C02-EA2B-4EA2-912E-78B4859DBD76}" presName="hierChild4" presStyleCnt="0"/>
      <dgm:spPr/>
    </dgm:pt>
    <dgm:pt modelId="{EA326B09-6D35-443E-87B1-F7FFF988721D}" type="pres">
      <dgm:prSet presAssocID="{6D8E1C02-EA2B-4EA2-912E-78B4859DBD76}" presName="hierChild5" presStyleCnt="0"/>
      <dgm:spPr/>
    </dgm:pt>
    <dgm:pt modelId="{807BBB8C-9822-43AA-9596-8DADF8F7AF76}" type="pres">
      <dgm:prSet presAssocID="{FEA8B869-BE5E-4EAC-82DA-29E1513B4BFA}" presName="hierChild5" presStyleCnt="0"/>
      <dgm:spPr/>
    </dgm:pt>
    <dgm:pt modelId="{30CCB163-F18E-449E-9CD8-347F6FAF764A}" type="pres">
      <dgm:prSet presAssocID="{F69968ED-DF47-4579-80F5-E7396AF7856A}" presName="Name37" presStyleLbl="parChTrans1D2" presStyleIdx="2" presStyleCnt="4"/>
      <dgm:spPr/>
    </dgm:pt>
    <dgm:pt modelId="{76A25D11-78C3-4AFA-A98F-F748FF481AA3}" type="pres">
      <dgm:prSet presAssocID="{37044ACE-780B-4BBC-93F5-B04C13170FA7}" presName="hierRoot2" presStyleCnt="0">
        <dgm:presLayoutVars>
          <dgm:hierBranch val="init"/>
        </dgm:presLayoutVars>
      </dgm:prSet>
      <dgm:spPr/>
    </dgm:pt>
    <dgm:pt modelId="{4B1D88A3-59CE-4ABF-8A3D-C171F191DC77}" type="pres">
      <dgm:prSet presAssocID="{37044ACE-780B-4BBC-93F5-B04C13170FA7}" presName="rootComposite" presStyleCnt="0"/>
      <dgm:spPr/>
    </dgm:pt>
    <dgm:pt modelId="{756144BA-3072-4514-B74F-455C94C7E83B}" type="pres">
      <dgm:prSet presAssocID="{37044ACE-780B-4BBC-93F5-B04C13170FA7}" presName="rootText" presStyleLbl="node2" presStyleIdx="2" presStyleCnt="3" custScaleX="97355" custScaleY="66519">
        <dgm:presLayoutVars>
          <dgm:chPref val="3"/>
        </dgm:presLayoutVars>
      </dgm:prSet>
      <dgm:spPr/>
    </dgm:pt>
    <dgm:pt modelId="{51F3EE7B-36D7-4D97-9C66-CBF49963AD08}" type="pres">
      <dgm:prSet presAssocID="{37044ACE-780B-4BBC-93F5-B04C13170FA7}" presName="rootConnector" presStyleLbl="node2" presStyleIdx="2" presStyleCnt="3"/>
      <dgm:spPr/>
    </dgm:pt>
    <dgm:pt modelId="{F8BE123A-06C3-4FAC-83CF-A21F86E57F52}" type="pres">
      <dgm:prSet presAssocID="{37044ACE-780B-4BBC-93F5-B04C13170FA7}" presName="hierChild4" presStyleCnt="0"/>
      <dgm:spPr/>
    </dgm:pt>
    <dgm:pt modelId="{DC3BC5AA-6306-4EAF-98D2-D40F4B306641}" type="pres">
      <dgm:prSet presAssocID="{44C8F3AF-B0F0-4227-8C12-B00CFFFBAE95}" presName="Name37" presStyleLbl="parChTrans1D3" presStyleIdx="2" presStyleCnt="3"/>
      <dgm:spPr/>
    </dgm:pt>
    <dgm:pt modelId="{B834265E-9567-4A86-A114-173E7B99EC22}" type="pres">
      <dgm:prSet presAssocID="{97FF672E-DD7B-4361-9DB3-74E0E9B6CE9A}" presName="hierRoot2" presStyleCnt="0">
        <dgm:presLayoutVars>
          <dgm:hierBranch val="init"/>
        </dgm:presLayoutVars>
      </dgm:prSet>
      <dgm:spPr/>
    </dgm:pt>
    <dgm:pt modelId="{F825CF8C-947E-4F2E-A35B-7DA2EF68808B}" type="pres">
      <dgm:prSet presAssocID="{97FF672E-DD7B-4361-9DB3-74E0E9B6CE9A}" presName="rootComposite" presStyleCnt="0"/>
      <dgm:spPr/>
    </dgm:pt>
    <dgm:pt modelId="{7AAAE9FF-0A44-448D-8A11-F34198B4CFFA}" type="pres">
      <dgm:prSet presAssocID="{97FF672E-DD7B-4361-9DB3-74E0E9B6CE9A}" presName="rootText" presStyleLbl="node3" presStyleIdx="2" presStyleCnt="3">
        <dgm:presLayoutVars>
          <dgm:chPref val="3"/>
        </dgm:presLayoutVars>
      </dgm:prSet>
      <dgm:spPr/>
    </dgm:pt>
    <dgm:pt modelId="{7EED50B4-B4CC-4329-9143-C1BCCD229A59}" type="pres">
      <dgm:prSet presAssocID="{97FF672E-DD7B-4361-9DB3-74E0E9B6CE9A}" presName="rootConnector" presStyleLbl="node3" presStyleIdx="2" presStyleCnt="3"/>
      <dgm:spPr/>
    </dgm:pt>
    <dgm:pt modelId="{086DA632-75A0-469F-9965-365DA5B1E0FF}" type="pres">
      <dgm:prSet presAssocID="{97FF672E-DD7B-4361-9DB3-74E0E9B6CE9A}" presName="hierChild4" presStyleCnt="0"/>
      <dgm:spPr/>
    </dgm:pt>
    <dgm:pt modelId="{6DD7EBAB-D700-4B41-A30C-7F99DABDEBA8}" type="pres">
      <dgm:prSet presAssocID="{97FF672E-DD7B-4361-9DB3-74E0E9B6CE9A}" presName="hierChild5" presStyleCnt="0"/>
      <dgm:spPr/>
    </dgm:pt>
    <dgm:pt modelId="{834E2EB8-9494-4874-AD19-791E82D36223}" type="pres">
      <dgm:prSet presAssocID="{37044ACE-780B-4BBC-93F5-B04C13170FA7}" presName="hierChild5" presStyleCnt="0"/>
      <dgm:spPr/>
    </dgm:pt>
    <dgm:pt modelId="{9CD4D817-951D-475F-822B-5A8472E2C776}" type="pres">
      <dgm:prSet presAssocID="{219DBC9B-B090-4CDA-BFAB-443E33748CB9}" presName="hierChild3" presStyleCnt="0"/>
      <dgm:spPr/>
    </dgm:pt>
    <dgm:pt modelId="{2639CDD8-0825-4ED4-A79A-B9357C99D50E}" type="pres">
      <dgm:prSet presAssocID="{B0CAAF96-22B2-4B8F-BA91-A42128189263}" presName="Name111" presStyleLbl="parChTrans1D2" presStyleIdx="3" presStyleCnt="4"/>
      <dgm:spPr/>
    </dgm:pt>
    <dgm:pt modelId="{9FA2CF31-D3FA-4AEB-A4B4-6045059A1BFE}" type="pres">
      <dgm:prSet presAssocID="{3B88A980-B06C-46EB-83E4-FEBB6D7187F0}" presName="hierRoot3" presStyleCnt="0">
        <dgm:presLayoutVars>
          <dgm:hierBranch val="init"/>
        </dgm:presLayoutVars>
      </dgm:prSet>
      <dgm:spPr/>
    </dgm:pt>
    <dgm:pt modelId="{6BD46A50-45AC-418A-B0B3-CE6B30662701}" type="pres">
      <dgm:prSet presAssocID="{3B88A980-B06C-46EB-83E4-FEBB6D7187F0}" presName="rootComposite3" presStyleCnt="0"/>
      <dgm:spPr/>
    </dgm:pt>
    <dgm:pt modelId="{1887501C-12D9-4ABC-922E-B83106427FA6}" type="pres">
      <dgm:prSet presAssocID="{3B88A980-B06C-46EB-83E4-FEBB6D7187F0}" presName="rootText3" presStyleLbl="asst1" presStyleIdx="0" presStyleCnt="1" custScaleX="83265" custScaleY="79632">
        <dgm:presLayoutVars>
          <dgm:chPref val="3"/>
        </dgm:presLayoutVars>
      </dgm:prSet>
      <dgm:spPr/>
    </dgm:pt>
    <dgm:pt modelId="{275B1F50-BC5B-4716-BBF8-CCCA88A53FDB}" type="pres">
      <dgm:prSet presAssocID="{3B88A980-B06C-46EB-83E4-FEBB6D7187F0}" presName="rootConnector3" presStyleLbl="asst1" presStyleIdx="0" presStyleCnt="1"/>
      <dgm:spPr/>
    </dgm:pt>
    <dgm:pt modelId="{5D96AE0C-ED00-45FA-8E87-3936A44CA16E}" type="pres">
      <dgm:prSet presAssocID="{3B88A980-B06C-46EB-83E4-FEBB6D7187F0}" presName="hierChild6" presStyleCnt="0"/>
      <dgm:spPr/>
    </dgm:pt>
    <dgm:pt modelId="{9539ACFE-788E-4DEB-B5B3-6A46BBBD1271}" type="pres">
      <dgm:prSet presAssocID="{3B88A980-B06C-46EB-83E4-FEBB6D7187F0}" presName="hierChild7" presStyleCnt="0"/>
      <dgm:spPr/>
    </dgm:pt>
  </dgm:ptLst>
  <dgm:cxnLst>
    <dgm:cxn modelId="{ABF0C000-CC35-4852-AC44-3B536CCC6819}" srcId="{219DBC9B-B090-4CDA-BFAB-443E33748CB9}" destId="{37044ACE-780B-4BBC-93F5-B04C13170FA7}" srcOrd="3" destOrd="0" parTransId="{F69968ED-DF47-4579-80F5-E7396AF7856A}" sibTransId="{4863B550-010C-4001-A57D-1067E644F7D4}"/>
    <dgm:cxn modelId="{DBD93B0E-96AD-4202-BA4F-FCC641FD031B}" type="presOf" srcId="{3B17876E-D056-44C6-A528-EC786C032F8C}" destId="{D69EC46D-712A-4765-8996-8D75B66A8CD4}" srcOrd="0" destOrd="0" presId="urn:microsoft.com/office/officeart/2005/8/layout/orgChart1"/>
    <dgm:cxn modelId="{A0804819-5CBC-4DBA-B721-43F9F20FAE53}" type="presOf" srcId="{97FF672E-DD7B-4361-9DB3-74E0E9B6CE9A}" destId="{7EED50B4-B4CC-4329-9143-C1BCCD229A59}" srcOrd="1" destOrd="0" presId="urn:microsoft.com/office/officeart/2005/8/layout/orgChart1"/>
    <dgm:cxn modelId="{E1D4BC2C-E77D-429D-9852-4A73E9CF0312}" srcId="{219DBC9B-B090-4CDA-BFAB-443E33748CB9}" destId="{131908BB-D8C3-4C08-9214-2C0A9167381E}" srcOrd="1" destOrd="0" parTransId="{F3A38165-5F5B-4204-9776-F08A9ECC41EA}" sibTransId="{D805A6FA-6D36-49EF-A10F-C9ADC14259DB}"/>
    <dgm:cxn modelId="{BB01BD37-3298-4D58-B629-D2DB0F7E97B1}" type="presOf" srcId="{3ECC848B-47BF-496B-9558-A9FDC00F6B43}" destId="{302AED50-2955-4E57-998D-683992461C16}" srcOrd="0" destOrd="0" presId="urn:microsoft.com/office/officeart/2005/8/layout/orgChart1"/>
    <dgm:cxn modelId="{A7F1EF3A-29B3-4EE9-9756-9A841201DEE3}" type="presOf" srcId="{36F79B5F-D72F-4C86-ABC3-3D09725A3D61}" destId="{7BF8F998-E26B-4626-86B0-363B0B978A78}" srcOrd="0" destOrd="0" presId="urn:microsoft.com/office/officeart/2005/8/layout/orgChart1"/>
    <dgm:cxn modelId="{E767903B-5F86-42E8-8110-9FEA07F35B31}" type="presOf" srcId="{1990228F-3C05-4AA9-A050-4933F2C48E16}" destId="{688B40FB-8BA5-4AB5-8ACD-F94DBD0C6BAA}" srcOrd="0" destOrd="0" presId="urn:microsoft.com/office/officeart/2005/8/layout/orgChart1"/>
    <dgm:cxn modelId="{F0D5256A-7090-4111-A05F-00F959048A78}" type="presOf" srcId="{131908BB-D8C3-4C08-9214-2C0A9167381E}" destId="{45B1E858-953D-4937-A934-A2ADA671D352}" srcOrd="0" destOrd="0" presId="urn:microsoft.com/office/officeart/2005/8/layout/orgChart1"/>
    <dgm:cxn modelId="{122A304D-B944-445E-80AE-60CB551816EC}" type="presOf" srcId="{6D8E1C02-EA2B-4EA2-912E-78B4859DBD76}" destId="{2992878A-4A7D-4B6E-838D-893734ACB6E3}" srcOrd="0" destOrd="0" presId="urn:microsoft.com/office/officeart/2005/8/layout/orgChart1"/>
    <dgm:cxn modelId="{807ECE4E-F51D-4DDC-AA5D-1E17B15E2243}" type="presOf" srcId="{F3A38165-5F5B-4204-9776-F08A9ECC41EA}" destId="{FFBA6481-03A9-4641-BD3D-36789B596735}" srcOrd="0" destOrd="0" presId="urn:microsoft.com/office/officeart/2005/8/layout/orgChart1"/>
    <dgm:cxn modelId="{9F8F1876-56C1-4ACD-9AFE-C7284249BC28}" type="presOf" srcId="{37044ACE-780B-4BBC-93F5-B04C13170FA7}" destId="{756144BA-3072-4514-B74F-455C94C7E83B}" srcOrd="0" destOrd="0" presId="urn:microsoft.com/office/officeart/2005/8/layout/orgChart1"/>
    <dgm:cxn modelId="{24FAE95A-8585-4F93-B1C4-38477DDF92E7}" srcId="{131908BB-D8C3-4C08-9214-2C0A9167381E}" destId="{36F79B5F-D72F-4C86-ABC3-3D09725A3D61}" srcOrd="0" destOrd="0" parTransId="{3B17876E-D056-44C6-A528-EC786C032F8C}" sibTransId="{E302ACEC-D098-47EC-AB0E-356371A2C22B}"/>
    <dgm:cxn modelId="{918A377B-56F6-456C-81CF-46FAC425B0DF}" type="presOf" srcId="{44C8F3AF-B0F0-4227-8C12-B00CFFFBAE95}" destId="{DC3BC5AA-6306-4EAF-98D2-D40F4B306641}" srcOrd="0" destOrd="0" presId="urn:microsoft.com/office/officeart/2005/8/layout/orgChart1"/>
    <dgm:cxn modelId="{6ABD3F82-770B-449B-B8D7-3FD34AF42A52}" type="presOf" srcId="{74E9F14F-29C3-4965-BCB9-67050DAD8C91}" destId="{57D9679E-8BE8-42CD-B80A-74E3FEF70EA7}" srcOrd="0" destOrd="0" presId="urn:microsoft.com/office/officeart/2005/8/layout/orgChart1"/>
    <dgm:cxn modelId="{380BC782-7F2C-42FB-9DC5-FAC58961E6FE}" type="presOf" srcId="{B0CAAF96-22B2-4B8F-BA91-A42128189263}" destId="{2639CDD8-0825-4ED4-A79A-B9357C99D50E}" srcOrd="0" destOrd="0" presId="urn:microsoft.com/office/officeart/2005/8/layout/orgChart1"/>
    <dgm:cxn modelId="{0ECA9B8C-FEEE-43DC-BB37-7FDBBDBACFFC}" type="presOf" srcId="{37044ACE-780B-4BBC-93F5-B04C13170FA7}" destId="{51F3EE7B-36D7-4D97-9C66-CBF49963AD08}" srcOrd="1" destOrd="0" presId="urn:microsoft.com/office/officeart/2005/8/layout/orgChart1"/>
    <dgm:cxn modelId="{7E2CA98F-D8BE-4B49-BEBE-1B2796F3F6C3}" type="presOf" srcId="{3B88A980-B06C-46EB-83E4-FEBB6D7187F0}" destId="{1887501C-12D9-4ABC-922E-B83106427FA6}" srcOrd="0" destOrd="0" presId="urn:microsoft.com/office/officeart/2005/8/layout/orgChart1"/>
    <dgm:cxn modelId="{6B71F894-6594-43B7-8B23-660918AE1B7D}" srcId="{74E9F14F-29C3-4965-BCB9-67050DAD8C91}" destId="{219DBC9B-B090-4CDA-BFAB-443E33748CB9}" srcOrd="0" destOrd="0" parTransId="{F33A635D-C37E-4A65-A834-69799E303135}" sibTransId="{B3A79875-563C-4B59-80F7-1D44BEC57BAF}"/>
    <dgm:cxn modelId="{0F7C6B9C-1F1F-4472-998A-89FB2E64062A}" type="presOf" srcId="{6D8E1C02-EA2B-4EA2-912E-78B4859DBD76}" destId="{CEB46D51-F73F-4D25-960A-8734B6324537}" srcOrd="1" destOrd="0" presId="urn:microsoft.com/office/officeart/2005/8/layout/orgChart1"/>
    <dgm:cxn modelId="{BE9B6F9C-45E8-40BF-8FF2-9D2B1BD97F16}" type="presOf" srcId="{219DBC9B-B090-4CDA-BFAB-443E33748CB9}" destId="{B18F7460-ED10-4648-88FB-36587F6267E4}" srcOrd="0" destOrd="0" presId="urn:microsoft.com/office/officeart/2005/8/layout/orgChart1"/>
    <dgm:cxn modelId="{6109A3A5-B186-4D22-A22B-F80F37CC7124}" type="presOf" srcId="{FEA8B869-BE5E-4EAC-82DA-29E1513B4BFA}" destId="{D4145100-7476-4506-AEFB-CB0E8A359312}" srcOrd="1" destOrd="0" presId="urn:microsoft.com/office/officeart/2005/8/layout/orgChart1"/>
    <dgm:cxn modelId="{817DF0AA-5D07-4AB9-8611-D285C14C6274}" type="presOf" srcId="{219DBC9B-B090-4CDA-BFAB-443E33748CB9}" destId="{44252046-8F4A-427A-9A4F-64942926DBE9}" srcOrd="1" destOrd="0" presId="urn:microsoft.com/office/officeart/2005/8/layout/orgChart1"/>
    <dgm:cxn modelId="{A17DF5B7-76A1-4ACA-A94E-26D1A8C0D1A9}" type="presOf" srcId="{131908BB-D8C3-4C08-9214-2C0A9167381E}" destId="{4E0A5072-ED40-4B47-BEA6-9FE20D8BC4D9}" srcOrd="1" destOrd="0" presId="urn:microsoft.com/office/officeart/2005/8/layout/orgChart1"/>
    <dgm:cxn modelId="{DC06E1BB-D142-47A4-A62C-B2490B688C66}" srcId="{FEA8B869-BE5E-4EAC-82DA-29E1513B4BFA}" destId="{6D8E1C02-EA2B-4EA2-912E-78B4859DBD76}" srcOrd="0" destOrd="0" parTransId="{3ECC848B-47BF-496B-9558-A9FDC00F6B43}" sibTransId="{5D0EEB04-FC7D-4488-B27F-349A33212224}"/>
    <dgm:cxn modelId="{EF0F66BD-DBBE-41C7-A39C-945EB2A1238F}" type="presOf" srcId="{97FF672E-DD7B-4361-9DB3-74E0E9B6CE9A}" destId="{7AAAE9FF-0A44-448D-8A11-F34198B4CFFA}" srcOrd="0" destOrd="0" presId="urn:microsoft.com/office/officeart/2005/8/layout/orgChart1"/>
    <dgm:cxn modelId="{0A670EC9-E213-4A64-8F03-E5900D1824AA}" type="presOf" srcId="{3B88A980-B06C-46EB-83E4-FEBB6D7187F0}" destId="{275B1F50-BC5B-4716-BBF8-CCCA88A53FDB}" srcOrd="1" destOrd="0" presId="urn:microsoft.com/office/officeart/2005/8/layout/orgChart1"/>
    <dgm:cxn modelId="{3145DAD9-8B82-4C94-9431-919E13B12439}" type="presOf" srcId="{36F79B5F-D72F-4C86-ABC3-3D09725A3D61}" destId="{345EFFDD-9802-4129-8474-6EA75520FDB2}" srcOrd="1" destOrd="0" presId="urn:microsoft.com/office/officeart/2005/8/layout/orgChart1"/>
    <dgm:cxn modelId="{F51508DA-FF44-4E56-ACD3-60F8E2E72611}" srcId="{219DBC9B-B090-4CDA-BFAB-443E33748CB9}" destId="{3B88A980-B06C-46EB-83E4-FEBB6D7187F0}" srcOrd="0" destOrd="0" parTransId="{B0CAAF96-22B2-4B8F-BA91-A42128189263}" sibTransId="{FF7CC47D-2185-4622-92A3-9D0A9EF131C0}"/>
    <dgm:cxn modelId="{71EE5BE4-0950-42FF-9C92-815B1A0CCB51}" srcId="{37044ACE-780B-4BBC-93F5-B04C13170FA7}" destId="{97FF672E-DD7B-4361-9DB3-74E0E9B6CE9A}" srcOrd="0" destOrd="0" parTransId="{44C8F3AF-B0F0-4227-8C12-B00CFFFBAE95}" sibTransId="{24956991-D51D-40CD-BFE8-5496B17CA3E9}"/>
    <dgm:cxn modelId="{4169AAEA-410D-4115-B63D-1B81BDF9D610}" srcId="{219DBC9B-B090-4CDA-BFAB-443E33748CB9}" destId="{FEA8B869-BE5E-4EAC-82DA-29E1513B4BFA}" srcOrd="2" destOrd="0" parTransId="{1990228F-3C05-4AA9-A050-4933F2C48E16}" sibTransId="{7D4A8720-C6DF-4283-B77E-ADF0BCC37602}"/>
    <dgm:cxn modelId="{74F584F4-162A-4E71-8506-0AD8B6D03C39}" type="presOf" srcId="{FEA8B869-BE5E-4EAC-82DA-29E1513B4BFA}" destId="{CFD7BB04-F3C8-4920-BF42-C9E044440AC2}" srcOrd="0" destOrd="0" presId="urn:microsoft.com/office/officeart/2005/8/layout/orgChart1"/>
    <dgm:cxn modelId="{199412F9-362D-4552-9FB3-A8C82ECE0A82}" type="presOf" srcId="{F69968ED-DF47-4579-80F5-E7396AF7856A}" destId="{30CCB163-F18E-449E-9CD8-347F6FAF764A}" srcOrd="0" destOrd="0" presId="urn:microsoft.com/office/officeart/2005/8/layout/orgChart1"/>
    <dgm:cxn modelId="{0F590AC3-9911-4C90-A1E5-8B72A252E394}" type="presParOf" srcId="{57D9679E-8BE8-42CD-B80A-74E3FEF70EA7}" destId="{B96C8ABF-3272-48CF-B461-209838DF05E3}" srcOrd="0" destOrd="0" presId="urn:microsoft.com/office/officeart/2005/8/layout/orgChart1"/>
    <dgm:cxn modelId="{B1DD7069-C6E7-450B-AACA-6376806ADF80}" type="presParOf" srcId="{B96C8ABF-3272-48CF-B461-209838DF05E3}" destId="{E3DD5EB6-B0F6-4662-A9EB-C08F81BEBD0D}" srcOrd="0" destOrd="0" presId="urn:microsoft.com/office/officeart/2005/8/layout/orgChart1"/>
    <dgm:cxn modelId="{2615B05B-746E-4F93-9D37-7EF4B7ED39DD}" type="presParOf" srcId="{E3DD5EB6-B0F6-4662-A9EB-C08F81BEBD0D}" destId="{B18F7460-ED10-4648-88FB-36587F6267E4}" srcOrd="0" destOrd="0" presId="urn:microsoft.com/office/officeart/2005/8/layout/orgChart1"/>
    <dgm:cxn modelId="{BF6BF266-5609-4EA0-8B40-6DFE1DB205F0}" type="presParOf" srcId="{E3DD5EB6-B0F6-4662-A9EB-C08F81BEBD0D}" destId="{44252046-8F4A-427A-9A4F-64942926DBE9}" srcOrd="1" destOrd="0" presId="urn:microsoft.com/office/officeart/2005/8/layout/orgChart1"/>
    <dgm:cxn modelId="{2ADEA89D-458E-442E-B419-73678334942C}" type="presParOf" srcId="{B96C8ABF-3272-48CF-B461-209838DF05E3}" destId="{69E4B74D-323A-4207-AA29-FEC2F316E3BF}" srcOrd="1" destOrd="0" presId="urn:microsoft.com/office/officeart/2005/8/layout/orgChart1"/>
    <dgm:cxn modelId="{EB268FCE-96DD-4872-B4FF-93BADE6D1421}" type="presParOf" srcId="{69E4B74D-323A-4207-AA29-FEC2F316E3BF}" destId="{FFBA6481-03A9-4641-BD3D-36789B596735}" srcOrd="0" destOrd="0" presId="urn:microsoft.com/office/officeart/2005/8/layout/orgChart1"/>
    <dgm:cxn modelId="{6749ECF1-B2C2-48DF-B24B-0A4A854FC946}" type="presParOf" srcId="{69E4B74D-323A-4207-AA29-FEC2F316E3BF}" destId="{12B856BD-2D19-480D-BB93-F48A6B8DFAA6}" srcOrd="1" destOrd="0" presId="urn:microsoft.com/office/officeart/2005/8/layout/orgChart1"/>
    <dgm:cxn modelId="{F2F2C273-BF51-4FE7-B377-E88DEB240A9C}" type="presParOf" srcId="{12B856BD-2D19-480D-BB93-F48A6B8DFAA6}" destId="{FB6D38C0-4063-41B7-B3E7-5E5858AD113A}" srcOrd="0" destOrd="0" presId="urn:microsoft.com/office/officeart/2005/8/layout/orgChart1"/>
    <dgm:cxn modelId="{E873E5DC-F869-4007-A5AE-200994D1811B}" type="presParOf" srcId="{FB6D38C0-4063-41B7-B3E7-5E5858AD113A}" destId="{45B1E858-953D-4937-A934-A2ADA671D352}" srcOrd="0" destOrd="0" presId="urn:microsoft.com/office/officeart/2005/8/layout/orgChart1"/>
    <dgm:cxn modelId="{461966C5-650F-40AC-9BC0-4B547C5D6848}" type="presParOf" srcId="{FB6D38C0-4063-41B7-B3E7-5E5858AD113A}" destId="{4E0A5072-ED40-4B47-BEA6-9FE20D8BC4D9}" srcOrd="1" destOrd="0" presId="urn:microsoft.com/office/officeart/2005/8/layout/orgChart1"/>
    <dgm:cxn modelId="{95A63479-695A-45BA-B811-63089E765B39}" type="presParOf" srcId="{12B856BD-2D19-480D-BB93-F48A6B8DFAA6}" destId="{7CF516AC-D224-45C3-BC57-2CA31C8223DE}" srcOrd="1" destOrd="0" presId="urn:microsoft.com/office/officeart/2005/8/layout/orgChart1"/>
    <dgm:cxn modelId="{FE62F541-529D-4EDB-BB6D-A843DD469B06}" type="presParOf" srcId="{7CF516AC-D224-45C3-BC57-2CA31C8223DE}" destId="{D69EC46D-712A-4765-8996-8D75B66A8CD4}" srcOrd="0" destOrd="0" presId="urn:microsoft.com/office/officeart/2005/8/layout/orgChart1"/>
    <dgm:cxn modelId="{94D9AB78-6283-4D88-8EB9-5DBE733EC964}" type="presParOf" srcId="{7CF516AC-D224-45C3-BC57-2CA31C8223DE}" destId="{A4C739ED-BDD0-41FD-8A24-BF017FB0557C}" srcOrd="1" destOrd="0" presId="urn:microsoft.com/office/officeart/2005/8/layout/orgChart1"/>
    <dgm:cxn modelId="{C4FD1E40-DDD1-4F1D-A599-09FECE6E5B78}" type="presParOf" srcId="{A4C739ED-BDD0-41FD-8A24-BF017FB0557C}" destId="{9D0CDC81-C0C1-4BBD-85FE-ACE006C18E08}" srcOrd="0" destOrd="0" presId="urn:microsoft.com/office/officeart/2005/8/layout/orgChart1"/>
    <dgm:cxn modelId="{3957C250-4537-41BB-9FB8-7365B1D93AE4}" type="presParOf" srcId="{9D0CDC81-C0C1-4BBD-85FE-ACE006C18E08}" destId="{7BF8F998-E26B-4626-86B0-363B0B978A78}" srcOrd="0" destOrd="0" presId="urn:microsoft.com/office/officeart/2005/8/layout/orgChart1"/>
    <dgm:cxn modelId="{A53CEE1C-A391-44BA-A453-8D3DBA8A4FE3}" type="presParOf" srcId="{9D0CDC81-C0C1-4BBD-85FE-ACE006C18E08}" destId="{345EFFDD-9802-4129-8474-6EA75520FDB2}" srcOrd="1" destOrd="0" presId="urn:microsoft.com/office/officeart/2005/8/layout/orgChart1"/>
    <dgm:cxn modelId="{858B91DD-EE55-45F4-8FA5-69D3136359A7}" type="presParOf" srcId="{A4C739ED-BDD0-41FD-8A24-BF017FB0557C}" destId="{CA46F920-1422-413C-B16A-11085908CFAC}" srcOrd="1" destOrd="0" presId="urn:microsoft.com/office/officeart/2005/8/layout/orgChart1"/>
    <dgm:cxn modelId="{AE66B29A-9C18-4548-BA8C-82073B6EBF00}" type="presParOf" srcId="{A4C739ED-BDD0-41FD-8A24-BF017FB0557C}" destId="{E7678541-8704-415B-B9F2-3ABD8BB339F2}" srcOrd="2" destOrd="0" presId="urn:microsoft.com/office/officeart/2005/8/layout/orgChart1"/>
    <dgm:cxn modelId="{83E95863-7EDA-4E51-9755-1C88A39A1084}" type="presParOf" srcId="{12B856BD-2D19-480D-BB93-F48A6B8DFAA6}" destId="{A5E755CE-DCBF-4286-A58A-221041CBC158}" srcOrd="2" destOrd="0" presId="urn:microsoft.com/office/officeart/2005/8/layout/orgChart1"/>
    <dgm:cxn modelId="{05EE8A5E-1CA6-44A9-BD3D-E9F74C40816C}" type="presParOf" srcId="{69E4B74D-323A-4207-AA29-FEC2F316E3BF}" destId="{688B40FB-8BA5-4AB5-8ACD-F94DBD0C6BAA}" srcOrd="2" destOrd="0" presId="urn:microsoft.com/office/officeart/2005/8/layout/orgChart1"/>
    <dgm:cxn modelId="{5B1539DD-E212-4BA4-9C4E-C94E3E4B6F0D}" type="presParOf" srcId="{69E4B74D-323A-4207-AA29-FEC2F316E3BF}" destId="{F374CE4D-C29A-4DDB-8461-4647C02B29EA}" srcOrd="3" destOrd="0" presId="urn:microsoft.com/office/officeart/2005/8/layout/orgChart1"/>
    <dgm:cxn modelId="{671045B9-92D0-4039-93EA-503A9671DB44}" type="presParOf" srcId="{F374CE4D-C29A-4DDB-8461-4647C02B29EA}" destId="{592E5CCC-D097-4ED7-BF0B-DB0530080079}" srcOrd="0" destOrd="0" presId="urn:microsoft.com/office/officeart/2005/8/layout/orgChart1"/>
    <dgm:cxn modelId="{C862A18D-B6AD-4AC3-B61D-8B371E2784CC}" type="presParOf" srcId="{592E5CCC-D097-4ED7-BF0B-DB0530080079}" destId="{CFD7BB04-F3C8-4920-BF42-C9E044440AC2}" srcOrd="0" destOrd="0" presId="urn:microsoft.com/office/officeart/2005/8/layout/orgChart1"/>
    <dgm:cxn modelId="{BFDB8FBA-4A5D-4FDC-A653-49D4F3E34272}" type="presParOf" srcId="{592E5CCC-D097-4ED7-BF0B-DB0530080079}" destId="{D4145100-7476-4506-AEFB-CB0E8A359312}" srcOrd="1" destOrd="0" presId="urn:microsoft.com/office/officeart/2005/8/layout/orgChart1"/>
    <dgm:cxn modelId="{BF000798-978F-4903-A717-194721841632}" type="presParOf" srcId="{F374CE4D-C29A-4DDB-8461-4647C02B29EA}" destId="{B8143C67-983A-457E-844B-A047828D6BF7}" srcOrd="1" destOrd="0" presId="urn:microsoft.com/office/officeart/2005/8/layout/orgChart1"/>
    <dgm:cxn modelId="{81E2746F-B1BB-4041-AD75-104EEB5C1802}" type="presParOf" srcId="{B8143C67-983A-457E-844B-A047828D6BF7}" destId="{302AED50-2955-4E57-998D-683992461C16}" srcOrd="0" destOrd="0" presId="urn:microsoft.com/office/officeart/2005/8/layout/orgChart1"/>
    <dgm:cxn modelId="{D4C57BD8-488A-4264-8D53-AF4BB5979406}" type="presParOf" srcId="{B8143C67-983A-457E-844B-A047828D6BF7}" destId="{1448B0D9-070E-4F88-8639-6BB9B6446654}" srcOrd="1" destOrd="0" presId="urn:microsoft.com/office/officeart/2005/8/layout/orgChart1"/>
    <dgm:cxn modelId="{40BAC4CB-1511-4A0C-97E7-7765F5833337}" type="presParOf" srcId="{1448B0D9-070E-4F88-8639-6BB9B6446654}" destId="{E61C5E0B-6611-4763-BC8A-0685A1EE0165}" srcOrd="0" destOrd="0" presId="urn:microsoft.com/office/officeart/2005/8/layout/orgChart1"/>
    <dgm:cxn modelId="{E529EB7B-C948-4A83-9E2F-F4ED0C9F965F}" type="presParOf" srcId="{E61C5E0B-6611-4763-BC8A-0685A1EE0165}" destId="{2992878A-4A7D-4B6E-838D-893734ACB6E3}" srcOrd="0" destOrd="0" presId="urn:microsoft.com/office/officeart/2005/8/layout/orgChart1"/>
    <dgm:cxn modelId="{F64FFED8-D503-4623-B818-1970AD96EB6D}" type="presParOf" srcId="{E61C5E0B-6611-4763-BC8A-0685A1EE0165}" destId="{CEB46D51-F73F-4D25-960A-8734B6324537}" srcOrd="1" destOrd="0" presId="urn:microsoft.com/office/officeart/2005/8/layout/orgChart1"/>
    <dgm:cxn modelId="{44501F74-A995-4F9F-8A78-2510A009F063}" type="presParOf" srcId="{1448B0D9-070E-4F88-8639-6BB9B6446654}" destId="{E9DA79CF-3F42-4480-96B4-D7CF547B1C86}" srcOrd="1" destOrd="0" presId="urn:microsoft.com/office/officeart/2005/8/layout/orgChart1"/>
    <dgm:cxn modelId="{F20F4502-20FD-4C3D-9C1E-B71723D29A0E}" type="presParOf" srcId="{1448B0D9-070E-4F88-8639-6BB9B6446654}" destId="{EA326B09-6D35-443E-87B1-F7FFF988721D}" srcOrd="2" destOrd="0" presId="urn:microsoft.com/office/officeart/2005/8/layout/orgChart1"/>
    <dgm:cxn modelId="{32759C9B-EDC3-483B-8702-E0455C17CCC1}" type="presParOf" srcId="{F374CE4D-C29A-4DDB-8461-4647C02B29EA}" destId="{807BBB8C-9822-43AA-9596-8DADF8F7AF76}" srcOrd="2" destOrd="0" presId="urn:microsoft.com/office/officeart/2005/8/layout/orgChart1"/>
    <dgm:cxn modelId="{C2BA8DA0-A321-4BF2-8E2F-E2DDD1C7B5AC}" type="presParOf" srcId="{69E4B74D-323A-4207-AA29-FEC2F316E3BF}" destId="{30CCB163-F18E-449E-9CD8-347F6FAF764A}" srcOrd="4" destOrd="0" presId="urn:microsoft.com/office/officeart/2005/8/layout/orgChart1"/>
    <dgm:cxn modelId="{C0968D6A-AF9F-482F-A276-4141F15EC5C1}" type="presParOf" srcId="{69E4B74D-323A-4207-AA29-FEC2F316E3BF}" destId="{76A25D11-78C3-4AFA-A98F-F748FF481AA3}" srcOrd="5" destOrd="0" presId="urn:microsoft.com/office/officeart/2005/8/layout/orgChart1"/>
    <dgm:cxn modelId="{A7E926F2-26A7-41DB-B32D-2923649F42B5}" type="presParOf" srcId="{76A25D11-78C3-4AFA-A98F-F748FF481AA3}" destId="{4B1D88A3-59CE-4ABF-8A3D-C171F191DC77}" srcOrd="0" destOrd="0" presId="urn:microsoft.com/office/officeart/2005/8/layout/orgChart1"/>
    <dgm:cxn modelId="{6AD9E7AF-2BE5-489E-B226-C600FD321EEF}" type="presParOf" srcId="{4B1D88A3-59CE-4ABF-8A3D-C171F191DC77}" destId="{756144BA-3072-4514-B74F-455C94C7E83B}" srcOrd="0" destOrd="0" presId="urn:microsoft.com/office/officeart/2005/8/layout/orgChart1"/>
    <dgm:cxn modelId="{C0A46EC9-0A28-4F4E-AB06-F57E24D4E1D7}" type="presParOf" srcId="{4B1D88A3-59CE-4ABF-8A3D-C171F191DC77}" destId="{51F3EE7B-36D7-4D97-9C66-CBF49963AD08}" srcOrd="1" destOrd="0" presId="urn:microsoft.com/office/officeart/2005/8/layout/orgChart1"/>
    <dgm:cxn modelId="{9057BC49-4729-40EB-8D76-9BC1D1F880D0}" type="presParOf" srcId="{76A25D11-78C3-4AFA-A98F-F748FF481AA3}" destId="{F8BE123A-06C3-4FAC-83CF-A21F86E57F52}" srcOrd="1" destOrd="0" presId="urn:microsoft.com/office/officeart/2005/8/layout/orgChart1"/>
    <dgm:cxn modelId="{80D97803-5A73-4C95-A6D8-51AE9937621F}" type="presParOf" srcId="{F8BE123A-06C3-4FAC-83CF-A21F86E57F52}" destId="{DC3BC5AA-6306-4EAF-98D2-D40F4B306641}" srcOrd="0" destOrd="0" presId="urn:microsoft.com/office/officeart/2005/8/layout/orgChart1"/>
    <dgm:cxn modelId="{055448B4-5673-485F-8D4C-E6D1828AEF5A}" type="presParOf" srcId="{F8BE123A-06C3-4FAC-83CF-A21F86E57F52}" destId="{B834265E-9567-4A86-A114-173E7B99EC22}" srcOrd="1" destOrd="0" presId="urn:microsoft.com/office/officeart/2005/8/layout/orgChart1"/>
    <dgm:cxn modelId="{07548E43-9AF9-4EE8-A59B-17BD44B08062}" type="presParOf" srcId="{B834265E-9567-4A86-A114-173E7B99EC22}" destId="{F825CF8C-947E-4F2E-A35B-7DA2EF68808B}" srcOrd="0" destOrd="0" presId="urn:microsoft.com/office/officeart/2005/8/layout/orgChart1"/>
    <dgm:cxn modelId="{FACDD455-561C-49C6-8E92-68D00FC038CD}" type="presParOf" srcId="{F825CF8C-947E-4F2E-A35B-7DA2EF68808B}" destId="{7AAAE9FF-0A44-448D-8A11-F34198B4CFFA}" srcOrd="0" destOrd="0" presId="urn:microsoft.com/office/officeart/2005/8/layout/orgChart1"/>
    <dgm:cxn modelId="{BE7D1302-BEA6-4007-A8E3-67C1F72A643B}" type="presParOf" srcId="{F825CF8C-947E-4F2E-A35B-7DA2EF68808B}" destId="{7EED50B4-B4CC-4329-9143-C1BCCD229A59}" srcOrd="1" destOrd="0" presId="urn:microsoft.com/office/officeart/2005/8/layout/orgChart1"/>
    <dgm:cxn modelId="{CF9071C0-C402-4E51-BE99-002F7BD835AD}" type="presParOf" srcId="{B834265E-9567-4A86-A114-173E7B99EC22}" destId="{086DA632-75A0-469F-9965-365DA5B1E0FF}" srcOrd="1" destOrd="0" presId="urn:microsoft.com/office/officeart/2005/8/layout/orgChart1"/>
    <dgm:cxn modelId="{30029C0B-63C8-4F53-AF08-E60AEA428E60}" type="presParOf" srcId="{B834265E-9567-4A86-A114-173E7B99EC22}" destId="{6DD7EBAB-D700-4B41-A30C-7F99DABDEBA8}" srcOrd="2" destOrd="0" presId="urn:microsoft.com/office/officeart/2005/8/layout/orgChart1"/>
    <dgm:cxn modelId="{2E7EEDDF-63CB-46B7-AFA2-9170F9FBEB9E}" type="presParOf" srcId="{76A25D11-78C3-4AFA-A98F-F748FF481AA3}" destId="{834E2EB8-9494-4874-AD19-791E82D36223}" srcOrd="2" destOrd="0" presId="urn:microsoft.com/office/officeart/2005/8/layout/orgChart1"/>
    <dgm:cxn modelId="{4B1520CE-8292-498D-B37A-8ADCD7DB4BAA}" type="presParOf" srcId="{B96C8ABF-3272-48CF-B461-209838DF05E3}" destId="{9CD4D817-951D-475F-822B-5A8472E2C776}" srcOrd="2" destOrd="0" presId="urn:microsoft.com/office/officeart/2005/8/layout/orgChart1"/>
    <dgm:cxn modelId="{C554919D-2C8A-4EC1-B8CD-DE69E1225B70}" type="presParOf" srcId="{9CD4D817-951D-475F-822B-5A8472E2C776}" destId="{2639CDD8-0825-4ED4-A79A-B9357C99D50E}" srcOrd="0" destOrd="0" presId="urn:microsoft.com/office/officeart/2005/8/layout/orgChart1"/>
    <dgm:cxn modelId="{571F191E-597F-4FF7-A1AD-716346BBA24C}" type="presParOf" srcId="{9CD4D817-951D-475F-822B-5A8472E2C776}" destId="{9FA2CF31-D3FA-4AEB-A4B4-6045059A1BFE}" srcOrd="1" destOrd="0" presId="urn:microsoft.com/office/officeart/2005/8/layout/orgChart1"/>
    <dgm:cxn modelId="{673DE6DD-7FF2-46F0-9BDC-5A8D98F15C7C}" type="presParOf" srcId="{9FA2CF31-D3FA-4AEB-A4B4-6045059A1BFE}" destId="{6BD46A50-45AC-418A-B0B3-CE6B30662701}" srcOrd="0" destOrd="0" presId="urn:microsoft.com/office/officeart/2005/8/layout/orgChart1"/>
    <dgm:cxn modelId="{48834A15-C389-4FCF-BC06-89C5C101579E}" type="presParOf" srcId="{6BD46A50-45AC-418A-B0B3-CE6B30662701}" destId="{1887501C-12D9-4ABC-922E-B83106427FA6}" srcOrd="0" destOrd="0" presId="urn:microsoft.com/office/officeart/2005/8/layout/orgChart1"/>
    <dgm:cxn modelId="{348D6CF0-6EA2-41C0-8D20-E2F8EACCE0A3}" type="presParOf" srcId="{6BD46A50-45AC-418A-B0B3-CE6B30662701}" destId="{275B1F50-BC5B-4716-BBF8-CCCA88A53FDB}" srcOrd="1" destOrd="0" presId="urn:microsoft.com/office/officeart/2005/8/layout/orgChart1"/>
    <dgm:cxn modelId="{CC6A0345-371F-4763-9BFA-E79D31CA97A7}" type="presParOf" srcId="{9FA2CF31-D3FA-4AEB-A4B4-6045059A1BFE}" destId="{5D96AE0C-ED00-45FA-8E87-3936A44CA16E}" srcOrd="1" destOrd="0" presId="urn:microsoft.com/office/officeart/2005/8/layout/orgChart1"/>
    <dgm:cxn modelId="{3B0074F7-4F24-428E-909F-5E7156EE198A}" type="presParOf" srcId="{9FA2CF31-D3FA-4AEB-A4B4-6045059A1BFE}" destId="{9539ACFE-788E-4DEB-B5B3-6A46BBBD127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39CDD8-0825-4ED4-A79A-B9357C99D50E}">
      <dsp:nvSpPr>
        <dsp:cNvPr id="0" name=""/>
        <dsp:cNvSpPr/>
      </dsp:nvSpPr>
      <dsp:spPr>
        <a:xfrm>
          <a:off x="3442978" y="769864"/>
          <a:ext cx="172157" cy="993568"/>
        </a:xfrm>
        <a:custGeom>
          <a:avLst/>
          <a:gdLst/>
          <a:ahLst/>
          <a:cxnLst/>
          <a:rect l="0" t="0" r="0" b="0"/>
          <a:pathLst>
            <a:path>
              <a:moveTo>
                <a:pt x="172157" y="0"/>
              </a:moveTo>
              <a:lnTo>
                <a:pt x="172157" y="993568"/>
              </a:lnTo>
              <a:lnTo>
                <a:pt x="0" y="993568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BC5AA-6306-4EAF-98D2-D40F4B306641}">
      <dsp:nvSpPr>
        <dsp:cNvPr id="0" name=""/>
        <dsp:cNvSpPr/>
      </dsp:nvSpPr>
      <dsp:spPr>
        <a:xfrm>
          <a:off x="5432070" y="3490002"/>
          <a:ext cx="318113" cy="1002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2052"/>
              </a:lnTo>
              <a:lnTo>
                <a:pt x="318113" y="100205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CCB163-F18E-449E-9CD8-347F6FAF764A}">
      <dsp:nvSpPr>
        <dsp:cNvPr id="0" name=""/>
        <dsp:cNvSpPr/>
      </dsp:nvSpPr>
      <dsp:spPr>
        <a:xfrm>
          <a:off x="3615135" y="769864"/>
          <a:ext cx="2665237" cy="1995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6891"/>
              </a:lnTo>
              <a:lnTo>
                <a:pt x="2665237" y="1766891"/>
              </a:lnTo>
              <a:lnTo>
                <a:pt x="2665237" y="199562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2AED50-2955-4E57-998D-683992461C16}">
      <dsp:nvSpPr>
        <dsp:cNvPr id="0" name=""/>
        <dsp:cNvSpPr/>
      </dsp:nvSpPr>
      <dsp:spPr>
        <a:xfrm>
          <a:off x="2802201" y="3462010"/>
          <a:ext cx="312147" cy="1002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2052"/>
              </a:lnTo>
              <a:lnTo>
                <a:pt x="312147" y="100205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8B40FB-8BA5-4AB5-8ACD-F94DBD0C6BAA}">
      <dsp:nvSpPr>
        <dsp:cNvPr id="0" name=""/>
        <dsp:cNvSpPr/>
      </dsp:nvSpPr>
      <dsp:spPr>
        <a:xfrm>
          <a:off x="3569415" y="769864"/>
          <a:ext cx="91440" cy="19956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66891"/>
              </a:lnTo>
              <a:lnTo>
                <a:pt x="65178" y="1766891"/>
              </a:lnTo>
              <a:lnTo>
                <a:pt x="65178" y="199562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9EC46D-712A-4765-8996-8D75B66A8CD4}">
      <dsp:nvSpPr>
        <dsp:cNvPr id="0" name=""/>
        <dsp:cNvSpPr/>
      </dsp:nvSpPr>
      <dsp:spPr>
        <a:xfrm>
          <a:off x="193004" y="3372250"/>
          <a:ext cx="285509" cy="1085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5326"/>
              </a:lnTo>
              <a:lnTo>
                <a:pt x="285509" y="108532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BA6481-03A9-4641-BD3D-36789B596735}">
      <dsp:nvSpPr>
        <dsp:cNvPr id="0" name=""/>
        <dsp:cNvSpPr/>
      </dsp:nvSpPr>
      <dsp:spPr>
        <a:xfrm>
          <a:off x="954364" y="769864"/>
          <a:ext cx="2660771" cy="1995620"/>
        </a:xfrm>
        <a:custGeom>
          <a:avLst/>
          <a:gdLst/>
          <a:ahLst/>
          <a:cxnLst/>
          <a:rect l="0" t="0" r="0" b="0"/>
          <a:pathLst>
            <a:path>
              <a:moveTo>
                <a:pt x="2660771" y="0"/>
              </a:moveTo>
              <a:lnTo>
                <a:pt x="2660771" y="1766891"/>
              </a:lnTo>
              <a:lnTo>
                <a:pt x="0" y="1766891"/>
              </a:lnTo>
              <a:lnTo>
                <a:pt x="0" y="199562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8F7460-ED10-4648-88FB-36587F6267E4}">
      <dsp:nvSpPr>
        <dsp:cNvPr id="0" name=""/>
        <dsp:cNvSpPr/>
      </dsp:nvSpPr>
      <dsp:spPr>
        <a:xfrm>
          <a:off x="2746650" y="309650"/>
          <a:ext cx="1736971" cy="4602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CE Office</a:t>
          </a:r>
        </a:p>
      </dsp:txBody>
      <dsp:txXfrm>
        <a:off x="2746650" y="309650"/>
        <a:ext cx="1736971" cy="460214"/>
      </dsp:txXfrm>
    </dsp:sp>
    <dsp:sp modelId="{45B1E858-953D-4937-A934-A2ADA671D352}">
      <dsp:nvSpPr>
        <dsp:cNvPr id="0" name=""/>
        <dsp:cNvSpPr/>
      </dsp:nvSpPr>
      <dsp:spPr>
        <a:xfrm>
          <a:off x="2664" y="2765485"/>
          <a:ext cx="1903399" cy="6067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Industry Training &amp; Support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Rachel McKeeman</a:t>
          </a:r>
          <a:endParaRPr lang="en-GB" sz="900" kern="1200" dirty="0"/>
        </a:p>
      </dsp:txBody>
      <dsp:txXfrm>
        <a:off x="2664" y="2765485"/>
        <a:ext cx="1903399" cy="606764"/>
      </dsp:txXfrm>
    </dsp:sp>
    <dsp:sp modelId="{7BF8F998-E26B-4626-86B0-363B0B978A78}">
      <dsp:nvSpPr>
        <dsp:cNvPr id="0" name=""/>
        <dsp:cNvSpPr/>
      </dsp:nvSpPr>
      <dsp:spPr>
        <a:xfrm>
          <a:off x="478514" y="3829709"/>
          <a:ext cx="2178375" cy="12557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SkillBuild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Facilitated Training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Commercial Training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Premises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Tier 2 &amp; 3 Grants</a:t>
          </a:r>
        </a:p>
      </dsp:txBody>
      <dsp:txXfrm>
        <a:off x="478514" y="3829709"/>
        <a:ext cx="2178375" cy="1255735"/>
      </dsp:txXfrm>
    </dsp:sp>
    <dsp:sp modelId="{CFD7BB04-F3C8-4920-BF42-C9E044440AC2}">
      <dsp:nvSpPr>
        <dsp:cNvPr id="0" name=""/>
        <dsp:cNvSpPr/>
      </dsp:nvSpPr>
      <dsp:spPr>
        <a:xfrm>
          <a:off x="2594103" y="2765485"/>
          <a:ext cx="2080980" cy="6965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Strategic Services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William McM</a:t>
          </a:r>
        </a:p>
      </dsp:txBody>
      <dsp:txXfrm>
        <a:off x="2594103" y="2765485"/>
        <a:ext cx="2080980" cy="696524"/>
      </dsp:txXfrm>
    </dsp:sp>
    <dsp:sp modelId="{2992878A-4A7D-4B6E-838D-893734ACB6E3}">
      <dsp:nvSpPr>
        <dsp:cNvPr id="0" name=""/>
        <dsp:cNvSpPr/>
      </dsp:nvSpPr>
      <dsp:spPr>
        <a:xfrm>
          <a:off x="3114349" y="3919469"/>
          <a:ext cx="2178375" cy="10891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Research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Innovation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IT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Marketing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Project Bids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Standards &amp; Qualifications</a:t>
          </a:r>
        </a:p>
      </dsp:txBody>
      <dsp:txXfrm>
        <a:off x="3114349" y="3919469"/>
        <a:ext cx="2178375" cy="1089187"/>
      </dsp:txXfrm>
    </dsp:sp>
    <dsp:sp modelId="{756144BA-3072-4514-B74F-455C94C7E83B}">
      <dsp:nvSpPr>
        <dsp:cNvPr id="0" name=""/>
        <dsp:cNvSpPr/>
      </dsp:nvSpPr>
      <dsp:spPr>
        <a:xfrm>
          <a:off x="5219994" y="2765485"/>
          <a:ext cx="2120757" cy="7245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Finance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Ashleigh McI</a:t>
          </a:r>
        </a:p>
      </dsp:txBody>
      <dsp:txXfrm>
        <a:off x="5219994" y="2765485"/>
        <a:ext cx="2120757" cy="724516"/>
      </dsp:txXfrm>
    </dsp:sp>
    <dsp:sp modelId="{7AAAE9FF-0A44-448D-8A11-F34198B4CFFA}">
      <dsp:nvSpPr>
        <dsp:cNvPr id="0" name=""/>
        <dsp:cNvSpPr/>
      </dsp:nvSpPr>
      <dsp:spPr>
        <a:xfrm>
          <a:off x="5750183" y="3947461"/>
          <a:ext cx="2178375" cy="10891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Accounts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Budgets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Levy collection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Grant processing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</dsp:txBody>
      <dsp:txXfrm>
        <a:off x="5750183" y="3947461"/>
        <a:ext cx="2178375" cy="1089187"/>
      </dsp:txXfrm>
    </dsp:sp>
    <dsp:sp modelId="{1887501C-12D9-4ABC-922E-B83106427FA6}">
      <dsp:nvSpPr>
        <dsp:cNvPr id="0" name=""/>
        <dsp:cNvSpPr/>
      </dsp:nvSpPr>
      <dsp:spPr>
        <a:xfrm>
          <a:off x="1629154" y="1329761"/>
          <a:ext cx="1813824" cy="8673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HR / Compliance</a:t>
          </a:r>
        </a:p>
      </dsp:txBody>
      <dsp:txXfrm>
        <a:off x="1629154" y="1329761"/>
        <a:ext cx="1813824" cy="8673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6213-9B52-42ED-866B-67F4D5D369A6}" type="datetimeFigureOut">
              <a:rPr lang="en-GB" smtClean="0"/>
              <a:pPr/>
              <a:t>26/06/2022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A95B-67E4-4A15-8278-A8DF6EFC2A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6213-9B52-42ED-866B-67F4D5D369A6}" type="datetimeFigureOut">
              <a:rPr lang="en-GB" smtClean="0"/>
              <a:pPr/>
              <a:t>26/06/2022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A95B-67E4-4A15-8278-A8DF6EFC2A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6213-9B52-42ED-866B-67F4D5D369A6}" type="datetimeFigureOut">
              <a:rPr lang="en-GB" smtClean="0"/>
              <a:pPr/>
              <a:t>26/06/2022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A95B-67E4-4A15-8278-A8DF6EFC2A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6213-9B52-42ED-866B-67F4D5D369A6}" type="datetimeFigureOut">
              <a:rPr lang="en-GB" smtClean="0"/>
              <a:pPr/>
              <a:t>26/06/2022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A95B-67E4-4A15-8278-A8DF6EFC2A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6213-9B52-42ED-866B-67F4D5D369A6}" type="datetimeFigureOut">
              <a:rPr lang="en-GB" smtClean="0"/>
              <a:pPr/>
              <a:t>26/06/2022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A95B-67E4-4A15-8278-A8DF6EFC2A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6213-9B52-42ED-866B-67F4D5D369A6}" type="datetimeFigureOut">
              <a:rPr lang="en-GB" smtClean="0"/>
              <a:pPr/>
              <a:t>26/06/2022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A95B-67E4-4A15-8278-A8DF6EFC2A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6213-9B52-42ED-866B-67F4D5D369A6}" type="datetimeFigureOut">
              <a:rPr lang="en-GB" smtClean="0"/>
              <a:pPr/>
              <a:t>26/06/2022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A95B-67E4-4A15-8278-A8DF6EFC2A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6213-9B52-42ED-866B-67F4D5D369A6}" type="datetimeFigureOut">
              <a:rPr lang="en-GB" smtClean="0"/>
              <a:pPr/>
              <a:t>26/06/2022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A95B-67E4-4A15-8278-A8DF6EFC2A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6213-9B52-42ED-866B-67F4D5D369A6}" type="datetimeFigureOut">
              <a:rPr lang="en-GB" smtClean="0"/>
              <a:pPr/>
              <a:t>26/06/2022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A95B-67E4-4A15-8278-A8DF6EFC2A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6213-9B52-42ED-866B-67F4D5D369A6}" type="datetimeFigureOut">
              <a:rPr lang="en-GB" smtClean="0"/>
              <a:pPr/>
              <a:t>26/06/2022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A95B-67E4-4A15-8278-A8DF6EFC2A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6213-9B52-42ED-866B-67F4D5D369A6}" type="datetimeFigureOut">
              <a:rPr lang="en-GB" smtClean="0"/>
              <a:pPr/>
              <a:t>26/06/2022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A95B-67E4-4A15-8278-A8DF6EFC2A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16213-9B52-42ED-866B-67F4D5D369A6}" type="datetimeFigureOut">
              <a:rPr lang="en-GB" smtClean="0"/>
              <a:pPr/>
              <a:t>26/06/2022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9A95B-67E4-4A15-8278-A8DF6EFC2A0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0" y="1628800"/>
            <a:ext cx="9144000" cy="5229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0"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3240360" cy="16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Content Placeholder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768061130"/>
              </p:ext>
            </p:extLst>
          </p:nvPr>
        </p:nvGraphicFramePr>
        <p:xfrm>
          <a:off x="395536" y="1340768"/>
          <a:ext cx="7931224" cy="5386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New brand presentation 2014 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brand presentation 2014 final</Template>
  <TotalTime>0</TotalTime>
  <Words>44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New brand presentation 2014 final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Siobhan Daly</dc:creator>
  <cp:lastModifiedBy>Siobhan Daly</cp:lastModifiedBy>
  <cp:revision>3</cp:revision>
  <dcterms:created xsi:type="dcterms:W3CDTF">2016-04-05T09:11:57Z</dcterms:created>
  <dcterms:modified xsi:type="dcterms:W3CDTF">2022-06-26T18:39:08Z</dcterms:modified>
</cp:coreProperties>
</file>